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7" r:id="rId4"/>
    <p:sldId id="268" r:id="rId5"/>
    <p:sldId id="26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7C2C1E28-0ECF-4E29-B32B-4E062AC053E6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4004D92-2EB9-4AAA-B6DE-9ADE6874AF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1E28-0ECF-4E29-B32B-4E062AC053E6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4D92-2EB9-4AAA-B6DE-9ADE6874AF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1E28-0ECF-4E29-B32B-4E062AC053E6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4D92-2EB9-4AAA-B6DE-9ADE6874AF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1E28-0ECF-4E29-B32B-4E062AC053E6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4D92-2EB9-4AAA-B6DE-9ADE6874AF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7C2C1E28-0ECF-4E29-B32B-4E062AC053E6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4004D92-2EB9-4AAA-B6DE-9ADE6874AF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1E28-0ECF-4E29-B32B-4E062AC053E6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4004D92-2EB9-4AAA-B6DE-9ADE6874AF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1E28-0ECF-4E29-B32B-4E062AC053E6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4004D92-2EB9-4AAA-B6DE-9ADE6874AF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1E28-0ECF-4E29-B32B-4E062AC053E6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4D92-2EB9-4AAA-B6DE-9ADE6874AF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1E28-0ECF-4E29-B32B-4E062AC053E6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4D92-2EB9-4AAA-B6DE-9ADE6874AF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7C2C1E28-0ECF-4E29-B32B-4E062AC053E6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4004D92-2EB9-4AAA-B6DE-9ADE6874AF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7C2C1E28-0ECF-4E29-B32B-4E062AC053E6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4004D92-2EB9-4AAA-B6DE-9ADE6874AF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C2C1E28-0ECF-4E29-B32B-4E062AC053E6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4004D92-2EB9-4AAA-B6DE-9ADE6874AF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heel spokes="8"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4533C-9E89-4BD2-BA8D-05025FCC3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32856"/>
            <a:ext cx="8229600" cy="2376264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latin typeface="Calibri" panose="020F0502020204030204" pitchFamily="34" charset="0"/>
                <a:cs typeface="Calibri" panose="020F0502020204030204" pitchFamily="34" charset="0"/>
              </a:rPr>
              <a:t>Sloveso </a:t>
            </a:r>
            <a:r>
              <a:rPr lang="cs-CZ" sz="60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fahren</a:t>
            </a:r>
            <a:r>
              <a:rPr lang="cs-CZ" sz="60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br>
              <a:rPr lang="cs-CZ" sz="6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6000" b="1" dirty="0">
                <a:latin typeface="Calibri" panose="020F0502020204030204" pitchFamily="34" charset="0"/>
                <a:cs typeface="Calibri" panose="020F0502020204030204" pitchFamily="34" charset="0"/>
              </a:rPr>
              <a:t>sloveso </a:t>
            </a:r>
            <a:r>
              <a:rPr lang="cs-CZ" sz="60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mögen</a:t>
            </a:r>
            <a:endParaRPr lang="cs-CZ" sz="60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53536"/>
            <a:ext cx="554461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Časování slovesa </a:t>
            </a:r>
            <a:r>
              <a:rPr lang="cs-CZ" sz="4400" b="1" i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fahren</a:t>
            </a:r>
            <a:r>
              <a:rPr lang="cs-CZ" sz="44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 přítomném čase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8EE5C33-989C-46AD-A26A-4F7E3D0B71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3610744" cy="4303360"/>
          </a:xfrm>
        </p:spPr>
        <p:txBody>
          <a:bodyPr>
            <a:normAutofit/>
          </a:bodyPr>
          <a:lstStyle/>
          <a:p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fahre</a:t>
            </a:r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cs-CZ" sz="32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ä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hrst</a:t>
            </a:r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, es 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cs-CZ" sz="32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ä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hrt</a:t>
            </a:r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wir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fahren</a:t>
            </a:r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ihr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fahrt</a:t>
            </a:r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fahren</a:t>
            </a:r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fahren</a:t>
            </a:r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5A8DE3B-B6C0-4374-AB8C-612AF4B1A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55976" y="1642188"/>
            <a:ext cx="4392488" cy="4307092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jedu, jezdím</a:t>
            </a:r>
          </a:p>
          <a:p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jedeš, jezdíš</a:t>
            </a:r>
          </a:p>
          <a:p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jede, jezdí</a:t>
            </a:r>
          </a:p>
          <a:p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jedeme, jezdíme</a:t>
            </a:r>
          </a:p>
          <a:p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jedete, jezdíte</a:t>
            </a:r>
          </a:p>
          <a:p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jedou, jezdí</a:t>
            </a:r>
          </a:p>
          <a:p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jedete, jezdíte (vykání)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5688632" cy="127990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Časování slovesa </a:t>
            </a:r>
            <a:r>
              <a:rPr lang="cs-CZ" sz="4400" b="1" i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mögen</a:t>
            </a:r>
            <a:r>
              <a:rPr lang="cs-CZ" sz="44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 podmiňovacím způsobu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3754760" cy="4526280"/>
          </a:xfrm>
        </p:spPr>
        <p:txBody>
          <a:bodyPr/>
          <a:lstStyle/>
          <a:p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möch</a:t>
            </a:r>
            <a:r>
              <a:rPr lang="cs-CZ" sz="32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endParaRPr lang="cs-CZ" sz="32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möchtest</a:t>
            </a:r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, es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möch</a:t>
            </a:r>
            <a:r>
              <a:rPr lang="cs-CZ" sz="32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endParaRPr lang="cs-CZ" sz="32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wir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möchten</a:t>
            </a:r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ihr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möchtet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möchten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möchten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427984" y="1645920"/>
            <a:ext cx="4392488" cy="4526280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chtěl bych</a:t>
            </a:r>
          </a:p>
          <a:p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chtěl bys</a:t>
            </a:r>
          </a:p>
          <a:p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chtěl, chtěla, chtělo by </a:t>
            </a:r>
          </a:p>
          <a:p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chtěli bychom </a:t>
            </a:r>
          </a:p>
          <a:p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chtěli byste</a:t>
            </a:r>
          </a:p>
          <a:p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chtěli by </a:t>
            </a:r>
          </a:p>
          <a:p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chtěl byste (vykání)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71208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Slovosled ve větě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328592"/>
          </a:xfrm>
        </p:spPr>
        <p:txBody>
          <a:bodyPr>
            <a:norm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Kam bys chtěl jet v sobotu ?</a:t>
            </a:r>
          </a:p>
          <a:p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Wohin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möchtest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am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Samstag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fahren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0" indent="0">
              <a:buNone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Kam byste chtěli jet o prázdninách ?</a:t>
            </a:r>
          </a:p>
          <a:p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Wohin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möchtet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ihr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in den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Ferien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fahren</a:t>
            </a:r>
            <a:r>
              <a:rPr lang="cs-CZ" b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Chtěla by jet o prázdninách do Alp.</a:t>
            </a:r>
          </a:p>
          <a:p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möchte</a:t>
            </a:r>
            <a:r>
              <a:rPr lang="cs-CZ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in den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Ferien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Alpen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fahren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u="sng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Infinitiv významového slovesa stojí na konci věty.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1529604"/>
          </a:xfrm>
        </p:spPr>
        <p:txBody>
          <a:bodyPr>
            <a:noAutofit/>
          </a:bodyPr>
          <a:lstStyle/>
          <a:p>
            <a:pPr algn="l"/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Wohin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möchtest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fahren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möchtest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dort machen ?</a:t>
            </a:r>
            <a:b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r>
              <a:rPr lang="cs-CZ" sz="28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möchte</a:t>
            </a:r>
            <a:r>
              <a:rPr lang="cs-CZ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nach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Kroatien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fahren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None/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	dort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im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Meer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schwimmen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None/>
            </a:pP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möchte</a:t>
            </a:r>
            <a:r>
              <a:rPr lang="cs-CZ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nach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Italien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fahren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dort</a:t>
            </a:r>
          </a:p>
          <a:p>
            <a:pPr marL="0" indent="0">
              <a:buNone/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Koloseum </a:t>
            </a:r>
            <a:r>
              <a:rPr lang="cs-CZ" sz="2800" b="1" dirty="0" err="1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besichtigen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fotografieren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möchte</a:t>
            </a:r>
            <a:r>
              <a:rPr lang="cs-CZ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nach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England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fahren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dort Big Ben </a:t>
            </a:r>
            <a:r>
              <a:rPr lang="cs-CZ" sz="2800" b="1" dirty="0" err="1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sehen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englisch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lernen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Ich</a:t>
            </a:r>
            <a:r>
              <a:rPr lang="cs-CZ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möchte</a:t>
            </a:r>
            <a:r>
              <a:rPr lang="cs-CZ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nach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Frankreich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fahren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dort Paris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besuchen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Eiffelturm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sehen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420</TotalTime>
  <Words>222</Words>
  <Application>Microsoft Office PowerPoint</Application>
  <PresentationFormat>Předvádění na obrazovce (4:3)</PresentationFormat>
  <Paragraphs>61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Calibri</vt:lpstr>
      <vt:lpstr>Rockwell</vt:lpstr>
      <vt:lpstr>Wingdings 2</vt:lpstr>
      <vt:lpstr>Lití písma</vt:lpstr>
      <vt:lpstr>Sloveso fahren,  sloveso mögen</vt:lpstr>
      <vt:lpstr>Časování slovesa fahren v přítomném čase</vt:lpstr>
      <vt:lpstr>Časování slovesa mögen v podmiňovacím způsobu</vt:lpstr>
      <vt:lpstr>Slovosled ve větě</vt:lpstr>
      <vt:lpstr>Wohin möchtest du fahren und was möchtest du dort machen ?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Němčina pro 7. třídu.</dc:title>
  <dc:creator>Petr</dc:creator>
  <cp:lastModifiedBy>Světluše Pospíšilová</cp:lastModifiedBy>
  <cp:revision>53</cp:revision>
  <dcterms:created xsi:type="dcterms:W3CDTF">2012-01-04T15:51:06Z</dcterms:created>
  <dcterms:modified xsi:type="dcterms:W3CDTF">2021-01-05T19:09:19Z</dcterms:modified>
</cp:coreProperties>
</file>